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3"/>
  </p:notesMasterIdLst>
  <p:sldIdLst>
    <p:sldId id="592" r:id="rId2"/>
    <p:sldId id="593" r:id="rId3"/>
    <p:sldId id="589" r:id="rId4"/>
    <p:sldId id="590" r:id="rId5"/>
    <p:sldId id="603" r:id="rId6"/>
    <p:sldId id="600" r:id="rId7"/>
    <p:sldId id="595" r:id="rId8"/>
    <p:sldId id="596" r:id="rId9"/>
    <p:sldId id="597" r:id="rId10"/>
    <p:sldId id="601" r:id="rId11"/>
    <p:sldId id="602" r:id="rId12"/>
  </p:sldIdLst>
  <p:sldSz cx="12192000" cy="6858000"/>
  <p:notesSz cx="6858000" cy="9144000"/>
  <p:defaultTextStyle>
    <a:defPPr>
      <a:defRPr lang="es-C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Francisco Romero" initials="FR" lastIdx="1" clrIdx="0">
    <p:extLst>
      <p:ext uri="{19B8F6BF-5375-455C-9EA6-DF929625EA0E}">
        <p15:presenceInfo xmlns:p15="http://schemas.microsoft.com/office/powerpoint/2012/main" userId="S::francisco.romero@uv.cl::4c61a0fd-bf4b-4d23-acf5-9c460e9da2e0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81" d="100"/>
          <a:sy n="81" d="100"/>
        </p:scale>
        <p:origin x="677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11D85E-2B1B-489E-8523-79E7BA6A7D64}" type="datetimeFigureOut">
              <a:rPr lang="es-CL" smtClean="0"/>
              <a:t>12-05-2022</a:t>
            </a:fld>
            <a:endParaRPr lang="es-CL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L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2C197F-F59C-4423-AA0A-1ECA6692240D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0403656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L" dirty="0"/>
              <a:t>ZOMBIE, ANGEL, SACERDOTE O PAPA, REY, BUFON, VILLANOS JOKER, 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ACAE98-5511-450C-9852-E786A16C945D}" type="slidenum">
              <a:rPr kumimoji="0" lang="es-C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s-C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08348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5/12/2022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443777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12192000" cy="68579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800" b="1" i="0">
                <a:solidFill>
                  <a:srgbClr val="FFC000"/>
                </a:solidFill>
                <a:latin typeface="Rockwell"/>
                <a:cs typeface="Rockwel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5/12/2022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083594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12192000" cy="68579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800" b="1" i="0">
                <a:solidFill>
                  <a:srgbClr val="FFC000"/>
                </a:solidFill>
                <a:latin typeface="Rockwell"/>
                <a:cs typeface="Rockwel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5/12/2022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053540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800" b="1" i="0">
                <a:solidFill>
                  <a:srgbClr val="FFC000"/>
                </a:solidFill>
                <a:latin typeface="Rockwell"/>
                <a:cs typeface="Rockwel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5/12/2022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316126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5/12/2022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450584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414C3D-9627-4B16-B6FA-E9C3F20F28C2}" type="datetimeFigureOut">
              <a:rPr lang="es-CL" smtClean="0"/>
              <a:t>12-05-2022</a:t>
            </a:fld>
            <a:endParaRPr lang="es-C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AB06D-F9E7-4DE0-99ED-FAE634E97554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00292565"/>
      </p:ext>
    </p:extLst>
  </p:cSld>
  <p:clrMapOvr>
    <a:masterClrMapping/>
  </p:clrMapOvr>
  <p:transition spd="slow">
    <p:strips dir="ld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188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54837" y="236854"/>
            <a:ext cx="11082324" cy="28638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00" b="1" i="0">
                <a:solidFill>
                  <a:srgbClr val="FFC000"/>
                </a:solidFill>
                <a:latin typeface="Rockwell"/>
                <a:cs typeface="Rockwel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447038" y="3178809"/>
            <a:ext cx="9297923" cy="309181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5/12/2022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52699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1.png"/><Relationship Id="rId3" Type="http://schemas.openxmlformats.org/officeDocument/2006/relationships/image" Target="../media/image126.png"/><Relationship Id="rId7" Type="http://schemas.openxmlformats.org/officeDocument/2006/relationships/image" Target="../media/image130.png"/><Relationship Id="rId12" Type="http://schemas.openxmlformats.org/officeDocument/2006/relationships/image" Target="../media/image135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9.png"/><Relationship Id="rId11" Type="http://schemas.openxmlformats.org/officeDocument/2006/relationships/image" Target="../media/image134.png"/><Relationship Id="rId5" Type="http://schemas.openxmlformats.org/officeDocument/2006/relationships/image" Target="../media/image128.png"/><Relationship Id="rId10" Type="http://schemas.openxmlformats.org/officeDocument/2006/relationships/image" Target="../media/image133.png"/><Relationship Id="rId4" Type="http://schemas.openxmlformats.org/officeDocument/2006/relationships/image" Target="../media/image127.png"/><Relationship Id="rId9" Type="http://schemas.openxmlformats.org/officeDocument/2006/relationships/image" Target="../media/image13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6.png"/><Relationship Id="rId18" Type="http://schemas.openxmlformats.org/officeDocument/2006/relationships/image" Target="../media/image21.png"/><Relationship Id="rId26" Type="http://schemas.openxmlformats.org/officeDocument/2006/relationships/image" Target="../media/image29.png"/><Relationship Id="rId39" Type="http://schemas.openxmlformats.org/officeDocument/2006/relationships/image" Target="../media/image42.png"/><Relationship Id="rId21" Type="http://schemas.openxmlformats.org/officeDocument/2006/relationships/image" Target="../media/image24.png"/><Relationship Id="rId34" Type="http://schemas.openxmlformats.org/officeDocument/2006/relationships/image" Target="../media/image37.png"/><Relationship Id="rId7" Type="http://schemas.openxmlformats.org/officeDocument/2006/relationships/image" Target="../media/image10.png"/><Relationship Id="rId12" Type="http://schemas.openxmlformats.org/officeDocument/2006/relationships/image" Target="../media/image15.gif"/><Relationship Id="rId17" Type="http://schemas.openxmlformats.org/officeDocument/2006/relationships/image" Target="../media/image20.png"/><Relationship Id="rId25" Type="http://schemas.openxmlformats.org/officeDocument/2006/relationships/image" Target="../media/image28.png"/><Relationship Id="rId33" Type="http://schemas.openxmlformats.org/officeDocument/2006/relationships/image" Target="../media/image36.png"/><Relationship Id="rId38" Type="http://schemas.openxmlformats.org/officeDocument/2006/relationships/image" Target="../media/image41.png"/><Relationship Id="rId2" Type="http://schemas.openxmlformats.org/officeDocument/2006/relationships/image" Target="../media/image5.png"/><Relationship Id="rId16" Type="http://schemas.openxmlformats.org/officeDocument/2006/relationships/image" Target="../media/image19.png"/><Relationship Id="rId20" Type="http://schemas.openxmlformats.org/officeDocument/2006/relationships/image" Target="../media/image23.png"/><Relationship Id="rId29" Type="http://schemas.openxmlformats.org/officeDocument/2006/relationships/image" Target="../media/image3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24" Type="http://schemas.openxmlformats.org/officeDocument/2006/relationships/image" Target="../media/image27.png"/><Relationship Id="rId32" Type="http://schemas.openxmlformats.org/officeDocument/2006/relationships/image" Target="../media/image35.png"/><Relationship Id="rId37" Type="http://schemas.openxmlformats.org/officeDocument/2006/relationships/image" Target="../media/image40.png"/><Relationship Id="rId5" Type="http://schemas.openxmlformats.org/officeDocument/2006/relationships/image" Target="../media/image8.png"/><Relationship Id="rId15" Type="http://schemas.openxmlformats.org/officeDocument/2006/relationships/image" Target="../media/image18.png"/><Relationship Id="rId23" Type="http://schemas.openxmlformats.org/officeDocument/2006/relationships/image" Target="../media/image26.png"/><Relationship Id="rId28" Type="http://schemas.openxmlformats.org/officeDocument/2006/relationships/image" Target="../media/image31.png"/><Relationship Id="rId36" Type="http://schemas.openxmlformats.org/officeDocument/2006/relationships/image" Target="../media/image39.png"/><Relationship Id="rId10" Type="http://schemas.openxmlformats.org/officeDocument/2006/relationships/image" Target="../media/image13.png"/><Relationship Id="rId19" Type="http://schemas.openxmlformats.org/officeDocument/2006/relationships/image" Target="../media/image22.png"/><Relationship Id="rId31" Type="http://schemas.openxmlformats.org/officeDocument/2006/relationships/image" Target="../media/image34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Relationship Id="rId22" Type="http://schemas.openxmlformats.org/officeDocument/2006/relationships/image" Target="../media/image25.png"/><Relationship Id="rId27" Type="http://schemas.openxmlformats.org/officeDocument/2006/relationships/image" Target="../media/image30.png"/><Relationship Id="rId30" Type="http://schemas.openxmlformats.org/officeDocument/2006/relationships/image" Target="../media/image33.png"/><Relationship Id="rId35" Type="http://schemas.openxmlformats.org/officeDocument/2006/relationships/image" Target="../media/image38.png"/><Relationship Id="rId8" Type="http://schemas.openxmlformats.org/officeDocument/2006/relationships/image" Target="../media/image11.png"/><Relationship Id="rId3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2.png"/><Relationship Id="rId18" Type="http://schemas.openxmlformats.org/officeDocument/2006/relationships/image" Target="../media/image57.png"/><Relationship Id="rId26" Type="http://schemas.openxmlformats.org/officeDocument/2006/relationships/image" Target="../media/image65.png"/><Relationship Id="rId39" Type="http://schemas.openxmlformats.org/officeDocument/2006/relationships/image" Target="../media/image78.png"/><Relationship Id="rId21" Type="http://schemas.openxmlformats.org/officeDocument/2006/relationships/image" Target="../media/image60.png"/><Relationship Id="rId34" Type="http://schemas.openxmlformats.org/officeDocument/2006/relationships/image" Target="../media/image73.png"/><Relationship Id="rId42" Type="http://schemas.openxmlformats.org/officeDocument/2006/relationships/image" Target="../media/image81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55.png"/><Relationship Id="rId29" Type="http://schemas.openxmlformats.org/officeDocument/2006/relationships/image" Target="../media/image6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5.png"/><Relationship Id="rId11" Type="http://schemas.openxmlformats.org/officeDocument/2006/relationships/image" Target="../media/image50.png"/><Relationship Id="rId24" Type="http://schemas.openxmlformats.org/officeDocument/2006/relationships/image" Target="../media/image63.png"/><Relationship Id="rId32" Type="http://schemas.openxmlformats.org/officeDocument/2006/relationships/image" Target="../media/image71.png"/><Relationship Id="rId37" Type="http://schemas.openxmlformats.org/officeDocument/2006/relationships/image" Target="../media/image76.png"/><Relationship Id="rId40" Type="http://schemas.openxmlformats.org/officeDocument/2006/relationships/image" Target="../media/image79.png"/><Relationship Id="rId45" Type="http://schemas.openxmlformats.org/officeDocument/2006/relationships/image" Target="../media/image84.png"/><Relationship Id="rId5" Type="http://schemas.openxmlformats.org/officeDocument/2006/relationships/image" Target="../media/image44.png"/><Relationship Id="rId15" Type="http://schemas.openxmlformats.org/officeDocument/2006/relationships/image" Target="../media/image54.png"/><Relationship Id="rId23" Type="http://schemas.openxmlformats.org/officeDocument/2006/relationships/image" Target="../media/image62.png"/><Relationship Id="rId28" Type="http://schemas.openxmlformats.org/officeDocument/2006/relationships/image" Target="../media/image67.png"/><Relationship Id="rId36" Type="http://schemas.openxmlformats.org/officeDocument/2006/relationships/image" Target="../media/image75.png"/><Relationship Id="rId10" Type="http://schemas.openxmlformats.org/officeDocument/2006/relationships/image" Target="../media/image49.png"/><Relationship Id="rId19" Type="http://schemas.openxmlformats.org/officeDocument/2006/relationships/image" Target="../media/image58.png"/><Relationship Id="rId31" Type="http://schemas.openxmlformats.org/officeDocument/2006/relationships/image" Target="../media/image70.png"/><Relationship Id="rId44" Type="http://schemas.openxmlformats.org/officeDocument/2006/relationships/image" Target="../media/image83.png"/><Relationship Id="rId4" Type="http://schemas.openxmlformats.org/officeDocument/2006/relationships/image" Target="../media/image43.png"/><Relationship Id="rId9" Type="http://schemas.openxmlformats.org/officeDocument/2006/relationships/image" Target="../media/image48.png"/><Relationship Id="rId14" Type="http://schemas.openxmlformats.org/officeDocument/2006/relationships/image" Target="../media/image53.png"/><Relationship Id="rId22" Type="http://schemas.openxmlformats.org/officeDocument/2006/relationships/image" Target="../media/image61.png"/><Relationship Id="rId27" Type="http://schemas.openxmlformats.org/officeDocument/2006/relationships/image" Target="../media/image66.png"/><Relationship Id="rId30" Type="http://schemas.openxmlformats.org/officeDocument/2006/relationships/image" Target="../media/image69.png"/><Relationship Id="rId35" Type="http://schemas.openxmlformats.org/officeDocument/2006/relationships/image" Target="../media/image74.png"/><Relationship Id="rId43" Type="http://schemas.openxmlformats.org/officeDocument/2006/relationships/image" Target="../media/image82.png"/><Relationship Id="rId8" Type="http://schemas.openxmlformats.org/officeDocument/2006/relationships/image" Target="../media/image47.png"/><Relationship Id="rId3" Type="http://schemas.openxmlformats.org/officeDocument/2006/relationships/image" Target="../media/image5.png"/><Relationship Id="rId12" Type="http://schemas.openxmlformats.org/officeDocument/2006/relationships/image" Target="../media/image51.png"/><Relationship Id="rId17" Type="http://schemas.openxmlformats.org/officeDocument/2006/relationships/image" Target="../media/image56.png"/><Relationship Id="rId25" Type="http://schemas.openxmlformats.org/officeDocument/2006/relationships/image" Target="../media/image64.png"/><Relationship Id="rId33" Type="http://schemas.openxmlformats.org/officeDocument/2006/relationships/image" Target="../media/image72.png"/><Relationship Id="rId38" Type="http://schemas.openxmlformats.org/officeDocument/2006/relationships/image" Target="../media/image77.png"/><Relationship Id="rId20" Type="http://schemas.openxmlformats.org/officeDocument/2006/relationships/image" Target="../media/image59.png"/><Relationship Id="rId41" Type="http://schemas.openxmlformats.org/officeDocument/2006/relationships/image" Target="../media/image8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3" Type="http://schemas.openxmlformats.org/officeDocument/2006/relationships/image" Target="../media/image86.png"/><Relationship Id="rId7" Type="http://schemas.openxmlformats.org/officeDocument/2006/relationships/image" Target="../media/image90.png"/><Relationship Id="rId12" Type="http://schemas.openxmlformats.org/officeDocument/2006/relationships/image" Target="../media/image95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9.png"/><Relationship Id="rId11" Type="http://schemas.openxmlformats.org/officeDocument/2006/relationships/image" Target="../media/image94.png"/><Relationship Id="rId5" Type="http://schemas.openxmlformats.org/officeDocument/2006/relationships/image" Target="../media/image88.png"/><Relationship Id="rId10" Type="http://schemas.openxmlformats.org/officeDocument/2006/relationships/image" Target="../media/image93.png"/><Relationship Id="rId4" Type="http://schemas.openxmlformats.org/officeDocument/2006/relationships/image" Target="../media/image87.png"/><Relationship Id="rId9" Type="http://schemas.openxmlformats.org/officeDocument/2006/relationships/image" Target="../media/image9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3" Type="http://schemas.openxmlformats.org/officeDocument/2006/relationships/image" Target="../media/image96.png"/><Relationship Id="rId7" Type="http://schemas.openxmlformats.org/officeDocument/2006/relationships/image" Target="../media/image100.png"/><Relationship Id="rId12" Type="http://schemas.openxmlformats.org/officeDocument/2006/relationships/image" Target="../media/image105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9.png"/><Relationship Id="rId11" Type="http://schemas.openxmlformats.org/officeDocument/2006/relationships/image" Target="../media/image104.png"/><Relationship Id="rId5" Type="http://schemas.openxmlformats.org/officeDocument/2006/relationships/image" Target="../media/image98.png"/><Relationship Id="rId10" Type="http://schemas.openxmlformats.org/officeDocument/2006/relationships/image" Target="../media/image103.png"/><Relationship Id="rId4" Type="http://schemas.openxmlformats.org/officeDocument/2006/relationships/image" Target="../media/image97.png"/><Relationship Id="rId9" Type="http://schemas.openxmlformats.org/officeDocument/2006/relationships/image" Target="../media/image10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png"/><Relationship Id="rId3" Type="http://schemas.openxmlformats.org/officeDocument/2006/relationships/image" Target="../media/image106.png"/><Relationship Id="rId7" Type="http://schemas.openxmlformats.org/officeDocument/2006/relationships/image" Target="../media/image110.png"/><Relationship Id="rId12" Type="http://schemas.openxmlformats.org/officeDocument/2006/relationships/image" Target="../media/image115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9.png"/><Relationship Id="rId11" Type="http://schemas.openxmlformats.org/officeDocument/2006/relationships/image" Target="../media/image114.png"/><Relationship Id="rId5" Type="http://schemas.openxmlformats.org/officeDocument/2006/relationships/image" Target="../media/image108.png"/><Relationship Id="rId10" Type="http://schemas.openxmlformats.org/officeDocument/2006/relationships/image" Target="../media/image113.png"/><Relationship Id="rId4" Type="http://schemas.openxmlformats.org/officeDocument/2006/relationships/image" Target="../media/image107.png"/><Relationship Id="rId9" Type="http://schemas.openxmlformats.org/officeDocument/2006/relationships/image" Target="../media/image11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.png"/><Relationship Id="rId3" Type="http://schemas.openxmlformats.org/officeDocument/2006/relationships/image" Target="../media/image116.png"/><Relationship Id="rId7" Type="http://schemas.openxmlformats.org/officeDocument/2006/relationships/image" Target="../media/image120.png"/><Relationship Id="rId12" Type="http://schemas.openxmlformats.org/officeDocument/2006/relationships/image" Target="../media/image125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9.png"/><Relationship Id="rId11" Type="http://schemas.openxmlformats.org/officeDocument/2006/relationships/image" Target="../media/image124.png"/><Relationship Id="rId5" Type="http://schemas.openxmlformats.org/officeDocument/2006/relationships/image" Target="../media/image118.png"/><Relationship Id="rId10" Type="http://schemas.openxmlformats.org/officeDocument/2006/relationships/image" Target="../media/image123.png"/><Relationship Id="rId4" Type="http://schemas.openxmlformats.org/officeDocument/2006/relationships/image" Target="../media/image117.png"/><Relationship Id="rId9" Type="http://schemas.openxmlformats.org/officeDocument/2006/relationships/image" Target="../media/image1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614912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DB458695-F513-4C2F-9EB8-BFA60B9AE5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155" y="282785"/>
            <a:ext cx="2188654" cy="2908044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1B945954-01DB-46AB-9E1B-B0332ED2A2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46889" y="282785"/>
            <a:ext cx="2182557" cy="2908044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EC97C67F-0FAB-4DA2-ABC6-94174B4072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84578" y="282785"/>
            <a:ext cx="2188654" cy="2908044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FE7FB031-F7F2-44D9-BE1A-7EF080951B4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28364" y="282785"/>
            <a:ext cx="2182557" cy="2908044"/>
          </a:xfrm>
          <a:prstGeom prst="rect">
            <a:avLst/>
          </a:prstGeom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id="{611FBF2C-58C2-429B-BC31-5C2C7E3C5DD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84300" y="282785"/>
            <a:ext cx="2182557" cy="2908044"/>
          </a:xfrm>
          <a:prstGeom prst="rect">
            <a:avLst/>
          </a:prstGeom>
        </p:spPr>
      </p:pic>
      <p:pic>
        <p:nvPicPr>
          <p:cNvPr id="23" name="Imagen 22">
            <a:extLst>
              <a:ext uri="{FF2B5EF4-FFF2-40B4-BE49-F238E27FC236}">
                <a16:creationId xmlns:a16="http://schemas.microsoft.com/office/drawing/2014/main" id="{B138DF9F-B70F-476E-97B7-0CB11FD4422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1155" y="3436583"/>
            <a:ext cx="2188654" cy="2901948"/>
          </a:xfrm>
          <a:prstGeom prst="rect">
            <a:avLst/>
          </a:prstGeom>
        </p:spPr>
      </p:pic>
      <p:pic>
        <p:nvPicPr>
          <p:cNvPr id="25" name="Imagen 24">
            <a:extLst>
              <a:ext uri="{FF2B5EF4-FFF2-40B4-BE49-F238E27FC236}">
                <a16:creationId xmlns:a16="http://schemas.microsoft.com/office/drawing/2014/main" id="{AFAC8B9C-3729-4343-980A-C528D6560BC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46888" y="3436583"/>
            <a:ext cx="2182557" cy="2901948"/>
          </a:xfrm>
          <a:prstGeom prst="rect">
            <a:avLst/>
          </a:prstGeom>
        </p:spPr>
      </p:pic>
      <p:pic>
        <p:nvPicPr>
          <p:cNvPr id="27" name="Imagen 26">
            <a:extLst>
              <a:ext uri="{FF2B5EF4-FFF2-40B4-BE49-F238E27FC236}">
                <a16:creationId xmlns:a16="http://schemas.microsoft.com/office/drawing/2014/main" id="{78C9F923-4E14-4CEE-8142-685B7E2F002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976524" y="3436583"/>
            <a:ext cx="2188654" cy="2901948"/>
          </a:xfrm>
          <a:prstGeom prst="rect">
            <a:avLst/>
          </a:prstGeom>
        </p:spPr>
      </p:pic>
      <p:pic>
        <p:nvPicPr>
          <p:cNvPr id="29" name="Imagen 28">
            <a:extLst>
              <a:ext uri="{FF2B5EF4-FFF2-40B4-BE49-F238E27FC236}">
                <a16:creationId xmlns:a16="http://schemas.microsoft.com/office/drawing/2014/main" id="{28064501-891F-4569-99CD-815E39C1CF3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412257" y="3414635"/>
            <a:ext cx="2182557" cy="2901948"/>
          </a:xfrm>
          <a:prstGeom prst="rect">
            <a:avLst/>
          </a:prstGeom>
        </p:spPr>
      </p:pic>
      <p:pic>
        <p:nvPicPr>
          <p:cNvPr id="31" name="Imagen 30">
            <a:extLst>
              <a:ext uri="{FF2B5EF4-FFF2-40B4-BE49-F238E27FC236}">
                <a16:creationId xmlns:a16="http://schemas.microsoft.com/office/drawing/2014/main" id="{D785E57F-B943-433A-A95B-67AAFF4AEF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784301" y="3414635"/>
            <a:ext cx="2182557" cy="2901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55287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790583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078498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A1A4F50B-DA4F-4873-8E66-BE37BA00A7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48235" y="335417"/>
            <a:ext cx="1603387" cy="1676545"/>
          </a:xfrm>
          <a:prstGeom prst="rect">
            <a:avLst/>
          </a:prstGeom>
          <a:effectLst>
            <a:glow>
              <a:schemeClr val="tx1"/>
            </a:glow>
          </a:effectLst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3D60F1B8-E939-42D1-B478-9C3056A8C6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22475" y="2459895"/>
            <a:ext cx="1140051" cy="1219306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47740304-E77C-45E1-8E55-52F4B68976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09804" y="25215"/>
            <a:ext cx="1146147" cy="1219306"/>
          </a:xfrm>
          <a:prstGeom prst="rect">
            <a:avLst/>
          </a:prstGeom>
          <a:effectLst>
            <a:glow>
              <a:schemeClr val="tx1"/>
            </a:glow>
          </a:effectLst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9172E0AC-14D2-4CFA-9C59-B0ADE135B6A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17994" y="3638957"/>
            <a:ext cx="1450974" cy="1798476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35BB9A9A-6B3A-4DEA-BBE5-7E3D265DF5F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23531"/>
          <a:stretch/>
        </p:blipFill>
        <p:spPr>
          <a:xfrm>
            <a:off x="91666" y="3690863"/>
            <a:ext cx="1981372" cy="1501139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ABDB0D0F-4847-43B5-9D58-DDA48F7A052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66493" y="202249"/>
            <a:ext cx="1636891" cy="1779229"/>
          </a:xfrm>
          <a:prstGeom prst="rect">
            <a:avLst/>
          </a:prstGeom>
          <a:effectLst>
            <a:glow>
              <a:schemeClr val="tx1"/>
            </a:glow>
          </a:effectLst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561A3396-70F9-4905-A70B-F860FFF646A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861195" y="1880337"/>
            <a:ext cx="1140032" cy="1863514"/>
          </a:xfrm>
          <a:prstGeom prst="rect">
            <a:avLst/>
          </a:prstGeom>
        </p:spPr>
      </p:pic>
      <p:pic>
        <p:nvPicPr>
          <p:cNvPr id="1036" name="Picture 12" descr="canvas print figure funny isolated decoration deco frog stretched ...">
            <a:extLst>
              <a:ext uri="{FF2B5EF4-FFF2-40B4-BE49-F238E27FC236}">
                <a16:creationId xmlns:a16="http://schemas.microsoft.com/office/drawing/2014/main" id="{7ED1AA04-9250-4B23-A8E5-7EF12B85658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45" t="14445" r="16372" b="12667"/>
          <a:stretch/>
        </p:blipFill>
        <p:spPr bwMode="auto">
          <a:xfrm>
            <a:off x="1957036" y="999778"/>
            <a:ext cx="901150" cy="949415"/>
          </a:xfrm>
          <a:prstGeom prst="rect">
            <a:avLst/>
          </a:prstGeom>
          <a:noFill/>
          <a:effectLst>
            <a:glow>
              <a:schemeClr val="tx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Kay Bojesen Monkey, Small">
            <a:extLst>
              <a:ext uri="{FF2B5EF4-FFF2-40B4-BE49-F238E27FC236}">
                <a16:creationId xmlns:a16="http://schemas.microsoft.com/office/drawing/2014/main" id="{FA29A54F-8670-49C7-A91B-8B34AA900A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54" t="21335" r="29457" b="18888"/>
          <a:stretch/>
        </p:blipFill>
        <p:spPr bwMode="auto">
          <a:xfrm>
            <a:off x="11024012" y="2686988"/>
            <a:ext cx="1371601" cy="1296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Leaps &amp; Bounds Juguete Cocodrilo de Vinyl para Perro a domicilio ...">
            <a:extLst>
              <a:ext uri="{FF2B5EF4-FFF2-40B4-BE49-F238E27FC236}">
                <a16:creationId xmlns:a16="http://schemas.microsoft.com/office/drawing/2014/main" id="{80037871-0802-4941-B62A-F8E7BFA6B38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29" b="28129"/>
          <a:stretch/>
        </p:blipFill>
        <p:spPr bwMode="auto">
          <a:xfrm>
            <a:off x="92757" y="1125158"/>
            <a:ext cx="1758742" cy="973316"/>
          </a:xfrm>
          <a:prstGeom prst="rect">
            <a:avLst/>
          </a:prstGeom>
          <a:noFill/>
          <a:effectLst>
            <a:glow>
              <a:schemeClr val="tx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3d Dog model image - Reggae Speed - Mod DB">
            <a:extLst>
              <a:ext uri="{FF2B5EF4-FFF2-40B4-BE49-F238E27FC236}">
                <a16:creationId xmlns:a16="http://schemas.microsoft.com/office/drawing/2014/main" id="{30F13844-8FFD-42B1-89A4-9643088F4D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5832" y="717831"/>
            <a:ext cx="1981372" cy="1396548"/>
          </a:xfrm>
          <a:prstGeom prst="rect">
            <a:avLst/>
          </a:prstGeom>
          <a:noFill/>
          <a:effectLst>
            <a:glow>
              <a:schemeClr val="tx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3d cat animal png #22316 - Free Icons and PNG Backgrounds">
            <a:extLst>
              <a:ext uri="{FF2B5EF4-FFF2-40B4-BE49-F238E27FC236}">
                <a16:creationId xmlns:a16="http://schemas.microsoft.com/office/drawing/2014/main" id="{4EBC7E0E-1A6B-4EB0-B260-180B54F5E1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316" y="3920784"/>
            <a:ext cx="1232150" cy="116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0" name="Picture 26" descr="Cow PNG Image - PurePNG | Free transparent CC0 PNG Image Library">
            <a:extLst>
              <a:ext uri="{FF2B5EF4-FFF2-40B4-BE49-F238E27FC236}">
                <a16:creationId xmlns:a16="http://schemas.microsoft.com/office/drawing/2014/main" id="{826C7021-2308-4A1F-B5EF-0CF9AB2A26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5916" y="2091853"/>
            <a:ext cx="2149598" cy="2149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2" name="Picture 28" descr="Harmony Kingdom One Step Ahead Turtle Box Figurine en 2020 ...">
            <a:extLst>
              <a:ext uri="{FF2B5EF4-FFF2-40B4-BE49-F238E27FC236}">
                <a16:creationId xmlns:a16="http://schemas.microsoft.com/office/drawing/2014/main" id="{D3FCDC84-ADFC-4F09-A75F-58F7E286CF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01" y="2256385"/>
            <a:ext cx="1787611" cy="1787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4" descr="Resultado de imagen para RABBIT TOY">
            <a:extLst>
              <a:ext uri="{FF2B5EF4-FFF2-40B4-BE49-F238E27FC236}">
                <a16:creationId xmlns:a16="http://schemas.microsoft.com/office/drawing/2014/main" id="{C6BD217A-4DC7-4986-91CD-44F1457A3A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4273" y="794907"/>
            <a:ext cx="1461478" cy="1461478"/>
          </a:xfrm>
          <a:prstGeom prst="rect">
            <a:avLst/>
          </a:prstGeom>
          <a:noFill/>
          <a:effectLst>
            <a:glow>
              <a:schemeClr val="tx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BADA8BC2-46D3-4331-826E-3399A07B5945}"/>
              </a:ext>
            </a:extLst>
          </p:cNvPr>
          <p:cNvPicPr>
            <a:picLocks noChangeAspect="1"/>
          </p:cNvPicPr>
          <p:nvPr/>
        </p:nvPicPr>
        <p:blipFill rotWithShape="1">
          <a:blip r:embed="rId18"/>
          <a:srcRect l="7232" t="48469" r="15883" b="30075"/>
          <a:stretch/>
        </p:blipFill>
        <p:spPr>
          <a:xfrm>
            <a:off x="65207" y="306031"/>
            <a:ext cx="3085937" cy="862097"/>
          </a:xfrm>
          <a:prstGeom prst="rect">
            <a:avLst/>
          </a:prstGeom>
          <a:effectLst>
            <a:glow>
              <a:schemeClr val="tx1"/>
            </a:glow>
          </a:effectLst>
        </p:spPr>
      </p:pic>
      <p:pic>
        <p:nvPicPr>
          <p:cNvPr id="32" name="Picture 6" descr="Resultado de imagen para wolf TOY">
            <a:extLst>
              <a:ext uri="{FF2B5EF4-FFF2-40B4-BE49-F238E27FC236}">
                <a16:creationId xmlns:a16="http://schemas.microsoft.com/office/drawing/2014/main" id="{83B8128E-98C5-41A5-BF25-1289D445CE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2121" y="492111"/>
            <a:ext cx="1457999" cy="1410614"/>
          </a:xfrm>
          <a:prstGeom prst="rect">
            <a:avLst/>
          </a:prstGeom>
          <a:noFill/>
          <a:effectLst>
            <a:glow>
              <a:schemeClr val="tx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BAF8176E-24A0-49E3-9C4D-8792D36B0ECA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012526" y="1897833"/>
            <a:ext cx="1495457" cy="2091175"/>
          </a:xfrm>
          <a:prstGeom prst="rect">
            <a:avLst/>
          </a:prstGeom>
        </p:spPr>
      </p:pic>
      <p:sp>
        <p:nvSpPr>
          <p:cNvPr id="19" name="Flecha: pentágono 18">
            <a:extLst>
              <a:ext uri="{FF2B5EF4-FFF2-40B4-BE49-F238E27FC236}">
                <a16:creationId xmlns:a16="http://schemas.microsoft.com/office/drawing/2014/main" id="{492BF1DB-FE73-4DC1-BBBB-5F0AA3274D88}"/>
              </a:ext>
            </a:extLst>
          </p:cNvPr>
          <p:cNvSpPr/>
          <p:nvPr/>
        </p:nvSpPr>
        <p:spPr>
          <a:xfrm>
            <a:off x="0" y="6019800"/>
            <a:ext cx="3151144" cy="643020"/>
          </a:xfrm>
          <a:prstGeom prst="homePlat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18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ESTANTERIA DE ANIMALES</a:t>
            </a:r>
          </a:p>
        </p:txBody>
      </p:sp>
      <p:pic>
        <p:nvPicPr>
          <p:cNvPr id="1058" name="Picture 34" descr="Elkor.lv | Action figure SAFARI Red-Tailed Hawk 151029 | Elkor.lv">
            <a:extLst>
              <a:ext uri="{FF2B5EF4-FFF2-40B4-BE49-F238E27FC236}">
                <a16:creationId xmlns:a16="http://schemas.microsoft.com/office/drawing/2014/main" id="{64D18D9F-694F-4745-9026-6330D8C4F2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17" y="4471928"/>
            <a:ext cx="1981371" cy="1981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42" descr="Octillery | WikiDex | Fandom">
            <a:extLst>
              <a:ext uri="{FF2B5EF4-FFF2-40B4-BE49-F238E27FC236}">
                <a16:creationId xmlns:a16="http://schemas.microsoft.com/office/drawing/2014/main" id="{8C9ADEC4-318C-4E65-B34D-48FBBD207F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8542" y="5434108"/>
            <a:ext cx="1167999" cy="116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0" name="Picture 36" descr="Country Colorful Ceramic Chicken Figurine | Chairish">
            <a:extLst>
              <a:ext uri="{FF2B5EF4-FFF2-40B4-BE49-F238E27FC236}">
                <a16:creationId xmlns:a16="http://schemas.microsoft.com/office/drawing/2014/main" id="{E6E3E97B-6BCA-4CA2-8FB8-952C29D738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9541" y="4262407"/>
            <a:ext cx="971550" cy="1022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2" name="Picture 38" descr="Duck Chicken Figure - Free photo on Pixabay">
            <a:extLst>
              <a:ext uri="{FF2B5EF4-FFF2-40B4-BE49-F238E27FC236}">
                <a16:creationId xmlns:a16="http://schemas.microsoft.com/office/drawing/2014/main" id="{D6817086-887B-4263-853B-973A4DC009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0953" y="4308808"/>
            <a:ext cx="797076" cy="1217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4" name="Picture 40" descr="Great White Shark 22” Stuffed Plush Animal from Animalden">
            <a:extLst>
              <a:ext uri="{FF2B5EF4-FFF2-40B4-BE49-F238E27FC236}">
                <a16:creationId xmlns:a16="http://schemas.microsoft.com/office/drawing/2014/main" id="{337D543E-8B4C-4A22-ACCE-BEDB2536BA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744089">
            <a:off x="4777098" y="5456311"/>
            <a:ext cx="1957950" cy="971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6" name="Picture 42" descr="Squishy Toy Fish by AndrewAllen60046 on DeviantArt">
            <a:extLst>
              <a:ext uri="{FF2B5EF4-FFF2-40B4-BE49-F238E27FC236}">
                <a16:creationId xmlns:a16="http://schemas.microsoft.com/office/drawing/2014/main" id="{0F17092A-CD03-4081-8FC1-27F38E66F6C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74" t="26753" r="13156" b="16610"/>
          <a:stretch/>
        </p:blipFill>
        <p:spPr bwMode="auto">
          <a:xfrm rot="20782652">
            <a:off x="4508455" y="6244797"/>
            <a:ext cx="894714" cy="555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8" name="Picture 44" descr="Fluffy elephant holds pillow plush toy doll soft and comfortable ...">
            <a:extLst>
              <a:ext uri="{FF2B5EF4-FFF2-40B4-BE49-F238E27FC236}">
                <a16:creationId xmlns:a16="http://schemas.microsoft.com/office/drawing/2014/main" id="{5F4184E1-A5A1-4F31-AF07-4F400BA021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9465" y="3926921"/>
            <a:ext cx="1981372" cy="1981372"/>
          </a:xfrm>
          <a:prstGeom prst="rect">
            <a:avLst/>
          </a:prstGeom>
          <a:noFill/>
          <a:effectLst>
            <a:glow rad="38100">
              <a:schemeClr val="tx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C1E399BD-2387-4119-AAE7-B4767F4B55C8}"/>
              </a:ext>
            </a:extLst>
          </p:cNvPr>
          <p:cNvPicPr>
            <a:picLocks noChangeAspect="1"/>
          </p:cNvPicPr>
          <p:nvPr/>
        </p:nvPicPr>
        <p:blipFill rotWithShape="1">
          <a:blip r:embed="rId28"/>
          <a:srcRect t="10892" b="22946"/>
          <a:stretch/>
        </p:blipFill>
        <p:spPr>
          <a:xfrm>
            <a:off x="8828491" y="2014238"/>
            <a:ext cx="1536325" cy="1863514"/>
          </a:xfrm>
          <a:prstGeom prst="rect">
            <a:avLst/>
          </a:prstGeom>
        </p:spPr>
      </p:pic>
      <p:pic>
        <p:nvPicPr>
          <p:cNvPr id="29" name="Picture 2" descr="Resultado de imagen para JUGUETE">
            <a:extLst>
              <a:ext uri="{FF2B5EF4-FFF2-40B4-BE49-F238E27FC236}">
                <a16:creationId xmlns:a16="http://schemas.microsoft.com/office/drawing/2014/main" id="{96C40337-C812-4CF8-9A68-B108B6BB804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37" r="16076"/>
          <a:stretch/>
        </p:blipFill>
        <p:spPr bwMode="auto">
          <a:xfrm>
            <a:off x="10066274" y="278475"/>
            <a:ext cx="1457998" cy="1577023"/>
          </a:xfrm>
          <a:prstGeom prst="rect">
            <a:avLst/>
          </a:prstGeom>
          <a:noFill/>
          <a:effectLst>
            <a:glow>
              <a:schemeClr val="tx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913D5709-2A61-4088-9AC9-FDBCE81DBA47}"/>
              </a:ext>
            </a:extLst>
          </p:cNvPr>
          <p:cNvPicPr>
            <a:picLocks noChangeAspect="1"/>
          </p:cNvPicPr>
          <p:nvPr/>
        </p:nvPicPr>
        <p:blipFill rotWithShape="1">
          <a:blip r:embed="rId30"/>
          <a:srcRect t="14952"/>
          <a:stretch/>
        </p:blipFill>
        <p:spPr>
          <a:xfrm>
            <a:off x="9970759" y="1331153"/>
            <a:ext cx="1636891" cy="2546599"/>
          </a:xfrm>
          <a:prstGeom prst="rect">
            <a:avLst/>
          </a:prstGeom>
        </p:spPr>
      </p:pic>
      <p:pic>
        <p:nvPicPr>
          <p:cNvPr id="1070" name="Picture 46" descr="Juguete Rinoceronte PNG transparente - StickPNG">
            <a:extLst>
              <a:ext uri="{FF2B5EF4-FFF2-40B4-BE49-F238E27FC236}">
                <a16:creationId xmlns:a16="http://schemas.microsoft.com/office/drawing/2014/main" id="{E85A8FAE-17E6-4FB1-9CFF-093A95AC25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3423" y="2419765"/>
            <a:ext cx="1313684" cy="1313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2" name="Picture 48" descr="Ferdinand from the &quot;Ferdinand&quot; movie | disney | Dibujos de toros ...">
            <a:extLst>
              <a:ext uri="{FF2B5EF4-FFF2-40B4-BE49-F238E27FC236}">
                <a16:creationId xmlns:a16="http://schemas.microsoft.com/office/drawing/2014/main" id="{D1D115CA-A807-40F5-978C-A88D9DDDCF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8568" y="3852634"/>
            <a:ext cx="1467542" cy="1496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4" name="Picture 50" descr="Free Cartoon Pig Pics, Download Free Clip Art, Free Clip Art on ...">
            <a:extLst>
              <a:ext uri="{FF2B5EF4-FFF2-40B4-BE49-F238E27FC236}">
                <a16:creationId xmlns:a16="http://schemas.microsoft.com/office/drawing/2014/main" id="{E4965B4F-503C-4A8B-BAAD-F0BCB1D9EA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0787" y="4124518"/>
            <a:ext cx="1477927" cy="1128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6" name="Picture 52" descr="Cute dolphin flipper tail flat - Transparent PNG &amp; SVG vector">
            <a:extLst>
              <a:ext uri="{FF2B5EF4-FFF2-40B4-BE49-F238E27FC236}">
                <a16:creationId xmlns:a16="http://schemas.microsoft.com/office/drawing/2014/main" id="{674ABABE-5BEF-4001-9937-AA857B8C42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2963" y="5488506"/>
            <a:ext cx="1395472" cy="1395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8" name="Picture 54" descr="Deer Icon | Squared Animal Iconset | Martin Berube">
            <a:extLst>
              <a:ext uri="{FF2B5EF4-FFF2-40B4-BE49-F238E27FC236}">
                <a16:creationId xmlns:a16="http://schemas.microsoft.com/office/drawing/2014/main" id="{3DF6C833-06A8-42B0-894B-485C157558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5669" y="3874850"/>
            <a:ext cx="1245286" cy="1245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0" name="Picture 56" descr="PERSONALIZA SUS BABEROS! con tus opiniones, emociones y sentimientos.">
            <a:extLst>
              <a:ext uri="{FF2B5EF4-FFF2-40B4-BE49-F238E27FC236}">
                <a16:creationId xmlns:a16="http://schemas.microsoft.com/office/drawing/2014/main" id="{0BF69DEF-C4B4-4E61-BAA7-E70326D2BA9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26" t="36314" r="37501" b="37171"/>
          <a:stretch/>
        </p:blipFill>
        <p:spPr bwMode="auto">
          <a:xfrm>
            <a:off x="8689164" y="5057064"/>
            <a:ext cx="1014778" cy="1039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2" name="Picture 58" descr="Araña Amistosa Negro - Imagen gratis en Pixabay">
            <a:extLst>
              <a:ext uri="{FF2B5EF4-FFF2-40B4-BE49-F238E27FC236}">
                <a16:creationId xmlns:a16="http://schemas.microsoft.com/office/drawing/2014/main" id="{4F227AD4-E77C-4C88-90B3-5C1AFC5A59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2076" y="5889245"/>
            <a:ext cx="1219717" cy="902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4" name="Picture 60" descr="PANTERA BABY (30CM) EN CERÁMICA MADE IN ITALY | El Recibidor">
            <a:extLst>
              <a:ext uri="{FF2B5EF4-FFF2-40B4-BE49-F238E27FC236}">
                <a16:creationId xmlns:a16="http://schemas.microsoft.com/office/drawing/2014/main" id="{40F3577A-E59E-4CEB-B34B-2BA8186FFD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3364" y="666254"/>
            <a:ext cx="2580561" cy="1199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6" name="Picture 62" descr="mariposas para dibujar a lapiz - Buscar con Google | Mariposas ...">
            <a:extLst>
              <a:ext uri="{FF2B5EF4-FFF2-40B4-BE49-F238E27FC236}">
                <a16:creationId xmlns:a16="http://schemas.microsoft.com/office/drawing/2014/main" id="{97EAD5B7-A867-4C8E-9CE7-26F25F06F0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8933" y="5057064"/>
            <a:ext cx="1441308" cy="1842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16227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duotone>
              <a:prstClr val="black"/>
              <a:srgbClr val="D9C3A5">
                <a:tint val="50000"/>
                <a:satMod val="180000"/>
              </a:srgbClr>
            </a:duotone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lecha: pentágono 22">
            <a:extLst>
              <a:ext uri="{FF2B5EF4-FFF2-40B4-BE49-F238E27FC236}">
                <a16:creationId xmlns:a16="http://schemas.microsoft.com/office/drawing/2014/main" id="{D5C2DC95-CF29-4A3F-939D-7F16DDF401FA}"/>
              </a:ext>
            </a:extLst>
          </p:cNvPr>
          <p:cNvSpPr/>
          <p:nvPr/>
        </p:nvSpPr>
        <p:spPr>
          <a:xfrm>
            <a:off x="0" y="6019800"/>
            <a:ext cx="4532270" cy="643020"/>
          </a:xfrm>
          <a:prstGeom prst="homePlat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18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ESTANTERIA DE FANTASÍA Y TRABAJOS</a:t>
            </a:r>
          </a:p>
        </p:txBody>
      </p:sp>
      <p:pic>
        <p:nvPicPr>
          <p:cNvPr id="2050" name="Picture 2" descr="Spyro the Dragon - Sypro the Dragon 7 Inch Scale Action Figure">
            <a:extLst>
              <a:ext uri="{FF2B5EF4-FFF2-40B4-BE49-F238E27FC236}">
                <a16:creationId xmlns:a16="http://schemas.microsoft.com/office/drawing/2014/main" id="{82BA3625-D3F3-452F-B9D4-EC3680F310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7200" y="-15240"/>
            <a:ext cx="2476500" cy="1981200"/>
          </a:xfrm>
          <a:prstGeom prst="rect">
            <a:avLst/>
          </a:prstGeom>
          <a:noFill/>
          <a:effectLst>
            <a:glow rad="25400">
              <a:schemeClr val="tx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REATE 3DM FREE">
            <a:extLst>
              <a:ext uri="{FF2B5EF4-FFF2-40B4-BE49-F238E27FC236}">
                <a16:creationId xmlns:a16="http://schemas.microsoft.com/office/drawing/2014/main" id="{14B7C338-A3E9-47AB-A300-F82D40219A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90" r="24956"/>
          <a:stretch/>
        </p:blipFill>
        <p:spPr bwMode="auto">
          <a:xfrm flipH="1">
            <a:off x="8512175" y="2167906"/>
            <a:ext cx="1143000" cy="1629073"/>
          </a:xfrm>
          <a:prstGeom prst="rect">
            <a:avLst/>
          </a:prstGeom>
          <a:noFill/>
          <a:effectLst>
            <a:glow rad="25400">
              <a:schemeClr val="tx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pirate - Liberal Dictionary">
            <a:extLst>
              <a:ext uri="{FF2B5EF4-FFF2-40B4-BE49-F238E27FC236}">
                <a16:creationId xmlns:a16="http://schemas.microsoft.com/office/drawing/2014/main" id="{20141D83-72FC-44AA-BE6D-6615338CD2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787018" y="533401"/>
            <a:ext cx="1143869" cy="1432559"/>
          </a:xfrm>
          <a:prstGeom prst="rect">
            <a:avLst/>
          </a:prstGeom>
          <a:noFill/>
          <a:effectLst>
            <a:glow rad="25400">
              <a:schemeClr val="tx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New Year's gift Tow's Gift Vanday Altman 500 Series Monster Soft ...">
            <a:extLst>
              <a:ext uri="{FF2B5EF4-FFF2-40B4-BE49-F238E27FC236}">
                <a16:creationId xmlns:a16="http://schemas.microsoft.com/office/drawing/2014/main" id="{AFD9BF1C-65BD-4D86-A02D-3348EDA672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327459" y="288603"/>
            <a:ext cx="1719941" cy="1719941"/>
          </a:xfrm>
          <a:prstGeom prst="rect">
            <a:avLst/>
          </a:prstGeom>
          <a:noFill/>
          <a:effectLst>
            <a:glow rad="25400">
              <a:schemeClr val="tx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53CB23C6-787B-47B4-96BA-3B9A998A0AB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26877" y="635711"/>
            <a:ext cx="871728" cy="1379316"/>
          </a:xfrm>
          <a:prstGeom prst="rect">
            <a:avLst/>
          </a:prstGeom>
          <a:effectLst>
            <a:glow rad="25400">
              <a:schemeClr val="tx1"/>
            </a:glow>
          </a:effectLst>
        </p:spPr>
      </p:pic>
      <p:pic>
        <p:nvPicPr>
          <p:cNvPr id="2060" name="Picture 12" descr="Hada del Sol con Unicornio - 9438 - Playmobil® España">
            <a:extLst>
              <a:ext uri="{FF2B5EF4-FFF2-40B4-BE49-F238E27FC236}">
                <a16:creationId xmlns:a16="http://schemas.microsoft.com/office/drawing/2014/main" id="{BC8B0561-8CDD-4D62-9800-FF24C2A5C35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10" t="7447" r="48298" b="30547"/>
          <a:stretch/>
        </p:blipFill>
        <p:spPr bwMode="auto">
          <a:xfrm rot="2630880">
            <a:off x="5248944" y="1868675"/>
            <a:ext cx="871728" cy="1093778"/>
          </a:xfrm>
          <a:prstGeom prst="rect">
            <a:avLst/>
          </a:prstGeom>
          <a:noFill/>
          <a:effectLst>
            <a:glow rad="25400">
              <a:schemeClr val="tx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14" descr="Hada del Sol con Unicornio - 9438 - Playmobil® España">
            <a:extLst>
              <a:ext uri="{FF2B5EF4-FFF2-40B4-BE49-F238E27FC236}">
                <a16:creationId xmlns:a16="http://schemas.microsoft.com/office/drawing/2014/main" id="{DFC4097A-E84A-49EF-AD67-554C8D96AB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256" t="45137" r="12553" b="14742"/>
          <a:stretch/>
        </p:blipFill>
        <p:spPr bwMode="auto">
          <a:xfrm>
            <a:off x="5873955" y="2778244"/>
            <a:ext cx="1219200" cy="1031631"/>
          </a:xfrm>
          <a:prstGeom prst="rect">
            <a:avLst/>
          </a:prstGeom>
          <a:noFill/>
          <a:effectLst>
            <a:glow rad="25400">
              <a:schemeClr val="tx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Isla Cuentos de Hadas | Wiki Monster Legends | Fandom">
            <a:extLst>
              <a:ext uri="{FF2B5EF4-FFF2-40B4-BE49-F238E27FC236}">
                <a16:creationId xmlns:a16="http://schemas.microsoft.com/office/drawing/2014/main" id="{43D1985A-D8CB-4257-A541-9A3158FA59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083126" y="2039074"/>
            <a:ext cx="1647825" cy="1647825"/>
          </a:xfrm>
          <a:prstGeom prst="rect">
            <a:avLst/>
          </a:prstGeom>
          <a:noFill/>
          <a:effectLst>
            <a:glow rad="25400">
              <a:schemeClr val="tx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6" name="Picture 18" descr="Disney Infinity - Hulk | Diseño de personajes, Figuras disney ...">
            <a:extLst>
              <a:ext uri="{FF2B5EF4-FFF2-40B4-BE49-F238E27FC236}">
                <a16:creationId xmlns:a16="http://schemas.microsoft.com/office/drawing/2014/main" id="{151D195A-D071-4FEE-B0D4-619245281A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4903" y="4186308"/>
            <a:ext cx="1528763" cy="1608268"/>
          </a:xfrm>
          <a:prstGeom prst="rect">
            <a:avLst/>
          </a:prstGeom>
          <a:noFill/>
          <a:effectLst>
            <a:glow rad="25400">
              <a:schemeClr val="tx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8" name="Picture 20" descr="Super Man | Cómic | Estatuas, Superman y Personajes comic">
            <a:extLst>
              <a:ext uri="{FF2B5EF4-FFF2-40B4-BE49-F238E27FC236}">
                <a16:creationId xmlns:a16="http://schemas.microsoft.com/office/drawing/2014/main" id="{1F9304C7-297E-4541-8E91-50E44702D7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6664" y="4040435"/>
            <a:ext cx="1397021" cy="1611563"/>
          </a:xfrm>
          <a:prstGeom prst="rect">
            <a:avLst/>
          </a:prstGeom>
          <a:noFill/>
          <a:effectLst>
            <a:glow rad="25400">
              <a:schemeClr val="tx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D5E6F623-E721-4835-96F4-F0639F6DA7B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801121" y="728374"/>
            <a:ext cx="990758" cy="1319359"/>
          </a:xfrm>
          <a:prstGeom prst="rect">
            <a:avLst/>
          </a:prstGeom>
          <a:effectLst>
            <a:glow rad="25400">
              <a:schemeClr val="tx1"/>
            </a:glow>
          </a:effectLst>
        </p:spPr>
      </p:pic>
      <p:pic>
        <p:nvPicPr>
          <p:cNvPr id="2072" name="Picture 24" descr="Wizard | LEGO Minifigures Online Wiki | Fandom">
            <a:extLst>
              <a:ext uri="{FF2B5EF4-FFF2-40B4-BE49-F238E27FC236}">
                <a16:creationId xmlns:a16="http://schemas.microsoft.com/office/drawing/2014/main" id="{3022F1D4-232E-4C4C-ABF2-45DAADCD7F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8774" y="2358698"/>
            <a:ext cx="1584609" cy="1319359"/>
          </a:xfrm>
          <a:prstGeom prst="rect">
            <a:avLst/>
          </a:prstGeom>
          <a:noFill/>
          <a:effectLst>
            <a:glow rad="25400">
              <a:schemeClr val="tx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6" name="Picture 28" descr="LEGO 8804-06 Series 04 Minifigure 8804-06 Viking">
            <a:extLst>
              <a:ext uri="{FF2B5EF4-FFF2-40B4-BE49-F238E27FC236}">
                <a16:creationId xmlns:a16="http://schemas.microsoft.com/office/drawing/2014/main" id="{0E700864-36C1-4AA5-A7F6-C5FCE421C4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2819" y="2499518"/>
            <a:ext cx="1613635" cy="1210226"/>
          </a:xfrm>
          <a:prstGeom prst="rect">
            <a:avLst/>
          </a:prstGeom>
          <a:noFill/>
          <a:effectLst>
            <a:glow rad="25400">
              <a:schemeClr val="tx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8" name="Picture 30" descr="Vikingos Spain: Normas del Clan">
            <a:extLst>
              <a:ext uri="{FF2B5EF4-FFF2-40B4-BE49-F238E27FC236}">
                <a16:creationId xmlns:a16="http://schemas.microsoft.com/office/drawing/2014/main" id="{C5C1A372-D1CF-4EE3-B55F-1CE3A15023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1814" y="606513"/>
            <a:ext cx="1440587" cy="1390379"/>
          </a:xfrm>
          <a:prstGeom prst="rect">
            <a:avLst/>
          </a:prstGeom>
          <a:noFill/>
          <a:effectLst>
            <a:glow rad="25400">
              <a:schemeClr val="tx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80" name="Picture 32" descr="Lord Vampyre | Lego halloween, Lego figures, Lego vampire">
            <a:extLst>
              <a:ext uri="{FF2B5EF4-FFF2-40B4-BE49-F238E27FC236}">
                <a16:creationId xmlns:a16="http://schemas.microsoft.com/office/drawing/2014/main" id="{EE615453-D008-4AF0-864A-395ED6B1D8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256042">
            <a:off x="7361635" y="-4655"/>
            <a:ext cx="905487" cy="1013132"/>
          </a:xfrm>
          <a:prstGeom prst="rect">
            <a:avLst/>
          </a:prstGeom>
          <a:noFill/>
          <a:effectLst>
            <a:glow rad="25400">
              <a:schemeClr val="tx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92" name="Picture 44" descr="DC Comics - Batman vs Superman - Wonder Woman HeroCross Metal ...">
            <a:extLst>
              <a:ext uri="{FF2B5EF4-FFF2-40B4-BE49-F238E27FC236}">
                <a16:creationId xmlns:a16="http://schemas.microsoft.com/office/drawing/2014/main" id="{13A0B406-012F-4696-B936-9F99340C50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6734" y="4144495"/>
            <a:ext cx="1584609" cy="1584609"/>
          </a:xfrm>
          <a:prstGeom prst="rect">
            <a:avLst/>
          </a:prstGeom>
          <a:noFill/>
          <a:effectLst>
            <a:glow rad="25400">
              <a:schemeClr val="tx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94" name="Picture 46" descr="Profile - Roblox">
            <a:extLst>
              <a:ext uri="{FF2B5EF4-FFF2-40B4-BE49-F238E27FC236}">
                <a16:creationId xmlns:a16="http://schemas.microsoft.com/office/drawing/2014/main" id="{3A688D87-2B0D-4AE6-8251-10C57DE4C7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2314" y="2227317"/>
            <a:ext cx="1856639" cy="1856639"/>
          </a:xfrm>
          <a:prstGeom prst="rect">
            <a:avLst/>
          </a:prstGeom>
          <a:noFill/>
          <a:effectLst>
            <a:glow rad="25400">
              <a:schemeClr val="tx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96" name="Picture 48">
            <a:extLst>
              <a:ext uri="{FF2B5EF4-FFF2-40B4-BE49-F238E27FC236}">
                <a16:creationId xmlns:a16="http://schemas.microsoft.com/office/drawing/2014/main" id="{83A69EF0-2D41-44B8-BEB4-8D9639C569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325" y="4165908"/>
            <a:ext cx="1219200" cy="1360616"/>
          </a:xfrm>
          <a:prstGeom prst="rect">
            <a:avLst/>
          </a:prstGeom>
          <a:noFill/>
          <a:effectLst>
            <a:glow rad="25400">
              <a:schemeClr val="tx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98" name="Picture 50" descr="Lego doctor who png, Picture #1894126 lego doctor who png">
            <a:extLst>
              <a:ext uri="{FF2B5EF4-FFF2-40B4-BE49-F238E27FC236}">
                <a16:creationId xmlns:a16="http://schemas.microsoft.com/office/drawing/2014/main" id="{33A25BBD-498F-4FF3-AD39-F3BB54B472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673" y="2367928"/>
            <a:ext cx="923925" cy="1462526"/>
          </a:xfrm>
          <a:prstGeom prst="rect">
            <a:avLst/>
          </a:prstGeom>
          <a:noFill/>
          <a:effectLst>
            <a:glow rad="25400">
              <a:schemeClr val="tx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00" name="Picture 52" descr="Call of Duty - Zombie | Mega Construx">
            <a:extLst>
              <a:ext uri="{FF2B5EF4-FFF2-40B4-BE49-F238E27FC236}">
                <a16:creationId xmlns:a16="http://schemas.microsoft.com/office/drawing/2014/main" id="{296857E6-3CBC-43F2-A84F-2F19681C74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9325" y="838080"/>
            <a:ext cx="905997" cy="1204783"/>
          </a:xfrm>
          <a:prstGeom prst="rect">
            <a:avLst/>
          </a:prstGeom>
          <a:noFill/>
          <a:effectLst>
            <a:glow rad="25400">
              <a:schemeClr val="tx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86" name="Picture 38" descr="Call of Duty - WWII Soldier | Mega Construx">
            <a:extLst>
              <a:ext uri="{FF2B5EF4-FFF2-40B4-BE49-F238E27FC236}">
                <a16:creationId xmlns:a16="http://schemas.microsoft.com/office/drawing/2014/main" id="{96493F56-F923-408B-A11D-9009B2BE82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1964" y="3800136"/>
            <a:ext cx="1528763" cy="1524998"/>
          </a:xfrm>
          <a:prstGeom prst="rect">
            <a:avLst/>
          </a:prstGeom>
          <a:noFill/>
          <a:effectLst>
            <a:glow rad="25400">
              <a:schemeClr val="tx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04" name="Picture 56" descr="Wooden Angel Figurines | Hand carved angels from South Tyrol">
            <a:extLst>
              <a:ext uri="{FF2B5EF4-FFF2-40B4-BE49-F238E27FC236}">
                <a16:creationId xmlns:a16="http://schemas.microsoft.com/office/drawing/2014/main" id="{EF6F25BD-3647-4E5F-876A-C9FC5527C0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8231" y="2458270"/>
            <a:ext cx="1159385" cy="1159385"/>
          </a:xfrm>
          <a:prstGeom prst="rect">
            <a:avLst/>
          </a:prstGeom>
          <a:noFill/>
          <a:effectLst>
            <a:glow rad="25400">
              <a:schemeClr val="tx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06" name="Picture 58" descr="Venta al por mayor escultura movil-Compre online los mejores ...">
            <a:extLst>
              <a:ext uri="{FF2B5EF4-FFF2-40B4-BE49-F238E27FC236}">
                <a16:creationId xmlns:a16="http://schemas.microsoft.com/office/drawing/2014/main" id="{AF8CD918-79F0-463F-B31A-66EAC82FEA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2741" y="3876811"/>
            <a:ext cx="1518610" cy="1518610"/>
          </a:xfrm>
          <a:prstGeom prst="rect">
            <a:avLst/>
          </a:prstGeom>
          <a:noFill/>
          <a:effectLst>
            <a:glow rad="25400">
              <a:schemeClr val="tx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08" name="Picture 60" descr="Princesa Rosalina | Super Mario Wiki | Fandom">
            <a:extLst>
              <a:ext uri="{FF2B5EF4-FFF2-40B4-BE49-F238E27FC236}">
                <a16:creationId xmlns:a16="http://schemas.microsoft.com/office/drawing/2014/main" id="{5FD80944-F748-43F2-9BA6-D1F6191082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5048" y="2482472"/>
            <a:ext cx="764381" cy="1315588"/>
          </a:xfrm>
          <a:prstGeom prst="rect">
            <a:avLst/>
          </a:prstGeom>
          <a:noFill/>
          <a:effectLst>
            <a:glow rad="25400">
              <a:schemeClr val="tx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10" name="Picture 62" descr="Daphnes Nohansen Hyrule - Zelda Wiki">
            <a:extLst>
              <a:ext uri="{FF2B5EF4-FFF2-40B4-BE49-F238E27FC236}">
                <a16:creationId xmlns:a16="http://schemas.microsoft.com/office/drawing/2014/main" id="{C7FCF532-D4AD-4CDB-B963-B311626118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4324" y="2299887"/>
            <a:ext cx="1062991" cy="1526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12" name="Picture 64" descr="Chibi Grim Reaper by TaraSF on DeviantArt | Tatuajes de pitbull ...">
            <a:extLst>
              <a:ext uri="{FF2B5EF4-FFF2-40B4-BE49-F238E27FC236}">
                <a16:creationId xmlns:a16="http://schemas.microsoft.com/office/drawing/2014/main" id="{A03299F8-C595-4ACA-B580-BC80AE03D0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1302" y="588494"/>
            <a:ext cx="1253601" cy="1567001"/>
          </a:xfrm>
          <a:prstGeom prst="rect">
            <a:avLst/>
          </a:prstGeom>
          <a:noFill/>
          <a:effectLst>
            <a:glow rad="25400">
              <a:schemeClr val="tx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14" name="Picture 66" descr="Scooby-Doo - Ghost Clown Pop! Vinyl Figure">
            <a:extLst>
              <a:ext uri="{FF2B5EF4-FFF2-40B4-BE49-F238E27FC236}">
                <a16:creationId xmlns:a16="http://schemas.microsoft.com/office/drawing/2014/main" id="{7C587F1B-57F8-4A0A-A647-CD8369AFE4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8682" y="916726"/>
            <a:ext cx="1203593" cy="1203593"/>
          </a:xfrm>
          <a:prstGeom prst="rect">
            <a:avLst/>
          </a:prstGeom>
          <a:noFill/>
          <a:effectLst>
            <a:glow rad="25400">
              <a:schemeClr val="tx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16" name="Picture 68" descr="Universo Tintín: 5 NUEVAS RESINAS DE LA COLECCION TF1 ...">
            <a:extLst>
              <a:ext uri="{FF2B5EF4-FFF2-40B4-BE49-F238E27FC236}">
                <a16:creationId xmlns:a16="http://schemas.microsoft.com/office/drawing/2014/main" id="{CFEF09A6-D014-4F1B-905F-44839B5AC9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702935" y="2415563"/>
            <a:ext cx="917521" cy="1359291"/>
          </a:xfrm>
          <a:prstGeom prst="rect">
            <a:avLst/>
          </a:prstGeom>
          <a:noFill/>
          <a:effectLst>
            <a:glow rad="25400">
              <a:schemeClr val="tx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20" name="Picture 72" descr="Juguetes y juegos Coches y figuras Figura de Woody de Toy Story ...">
            <a:extLst>
              <a:ext uri="{FF2B5EF4-FFF2-40B4-BE49-F238E27FC236}">
                <a16:creationId xmlns:a16="http://schemas.microsoft.com/office/drawing/2014/main" id="{7B9CA8E4-5DF1-446B-8526-84C98F2E8F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2243" y="2256976"/>
            <a:ext cx="1146711" cy="1484060"/>
          </a:xfrm>
          <a:prstGeom prst="rect">
            <a:avLst/>
          </a:prstGeom>
          <a:noFill/>
          <a:effectLst>
            <a:glow rad="38100">
              <a:schemeClr val="tx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24" name="Picture 76" descr="Toys - Lilliputiens">
            <a:extLst>
              <a:ext uri="{FF2B5EF4-FFF2-40B4-BE49-F238E27FC236}">
                <a16:creationId xmlns:a16="http://schemas.microsoft.com/office/drawing/2014/main" id="{969BCE7A-F84D-4D47-A044-EC45D92C0D7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56" t="20997" r="17984" b="24368"/>
          <a:stretch/>
        </p:blipFill>
        <p:spPr bwMode="auto">
          <a:xfrm>
            <a:off x="4636999" y="5561472"/>
            <a:ext cx="1029085" cy="1208128"/>
          </a:xfrm>
          <a:prstGeom prst="rect">
            <a:avLst/>
          </a:prstGeom>
          <a:noFill/>
          <a:effectLst>
            <a:glow rad="25400">
              <a:schemeClr val="tx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26" name="Picture 78" descr="B Niños Bkids tirón y centrifugado Robot De Descubrimiento Bebé de ...">
            <a:extLst>
              <a:ext uri="{FF2B5EF4-FFF2-40B4-BE49-F238E27FC236}">
                <a16:creationId xmlns:a16="http://schemas.microsoft.com/office/drawing/2014/main" id="{72F24A27-54A6-48A4-9F56-2A1050CA73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3938" y="4375618"/>
            <a:ext cx="1239592" cy="1239592"/>
          </a:xfrm>
          <a:prstGeom prst="rect">
            <a:avLst/>
          </a:prstGeom>
          <a:noFill/>
          <a:effectLst>
            <a:glow rad="25400">
              <a:schemeClr val="tx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28" name="Picture 80" descr="Toy Story 4 Life Size Talking Alien _A – KAKUCHOPUREI.COM">
            <a:extLst>
              <a:ext uri="{FF2B5EF4-FFF2-40B4-BE49-F238E27FC236}">
                <a16:creationId xmlns:a16="http://schemas.microsoft.com/office/drawing/2014/main" id="{7A55C1FC-8EB0-4500-B1E0-AFE581DCE59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56" b="17629"/>
          <a:stretch/>
        </p:blipFill>
        <p:spPr bwMode="auto">
          <a:xfrm>
            <a:off x="3349639" y="4194126"/>
            <a:ext cx="1295424" cy="1208128"/>
          </a:xfrm>
          <a:prstGeom prst="rect">
            <a:avLst/>
          </a:prstGeom>
          <a:noFill/>
          <a:effectLst>
            <a:glow rad="25400">
              <a:schemeClr val="tx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30" name="Picture 82" descr="Pin de X C en Playmobil en 2020 | Dragones, Playmobil, Hadas">
            <a:extLst>
              <a:ext uri="{FF2B5EF4-FFF2-40B4-BE49-F238E27FC236}">
                <a16:creationId xmlns:a16="http://schemas.microsoft.com/office/drawing/2014/main" id="{8B23552B-E949-402D-8EFE-84993D18EC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6028" y="213727"/>
            <a:ext cx="2427704" cy="1699393"/>
          </a:xfrm>
          <a:prstGeom prst="rect">
            <a:avLst/>
          </a:prstGeom>
          <a:noFill/>
          <a:effectLst>
            <a:glow rad="25400">
              <a:schemeClr val="tx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32" name="Picture 84" descr="Meerschaum Pipe, Inverness Cape, Deerstalker Hat y Stradivarius ...">
            <a:extLst>
              <a:ext uri="{FF2B5EF4-FFF2-40B4-BE49-F238E27FC236}">
                <a16:creationId xmlns:a16="http://schemas.microsoft.com/office/drawing/2014/main" id="{CB1FA8D0-ABD7-42AB-838A-D290154AE8C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32" t="7778" r="30417" b="5556"/>
          <a:stretch/>
        </p:blipFill>
        <p:spPr bwMode="auto">
          <a:xfrm>
            <a:off x="2510659" y="2415564"/>
            <a:ext cx="812170" cy="1359291"/>
          </a:xfrm>
          <a:prstGeom prst="rect">
            <a:avLst/>
          </a:prstGeom>
          <a:noFill/>
          <a:effectLst>
            <a:glow rad="25400">
              <a:schemeClr val="tx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34" name="Picture 86" descr="Batman - The Joker 1/6th Scale Action Figure">
            <a:extLst>
              <a:ext uri="{FF2B5EF4-FFF2-40B4-BE49-F238E27FC236}">
                <a16:creationId xmlns:a16="http://schemas.microsoft.com/office/drawing/2014/main" id="{6F848CAF-597F-40BA-BE5F-AC595EA520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6718" y="3868849"/>
            <a:ext cx="1746361" cy="1746361"/>
          </a:xfrm>
          <a:prstGeom prst="rect">
            <a:avLst/>
          </a:prstGeom>
          <a:noFill/>
          <a:effectLst>
            <a:glow rad="50800">
              <a:schemeClr val="tx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36" name="Picture 88" descr="heman - Madtoyz">
            <a:extLst>
              <a:ext uri="{FF2B5EF4-FFF2-40B4-BE49-F238E27FC236}">
                <a16:creationId xmlns:a16="http://schemas.microsoft.com/office/drawing/2014/main" id="{025224F9-B5F0-4F6F-9089-2F29C68A6B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1779" y="3761021"/>
            <a:ext cx="1313125" cy="1611563"/>
          </a:xfrm>
          <a:prstGeom prst="rect">
            <a:avLst/>
          </a:prstGeom>
          <a:noFill/>
          <a:effectLst>
            <a:glow rad="25400">
              <a:schemeClr val="tx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38" name="Picture 90" descr="Danger Below! | LEGO Universe Wiki | Fandom">
            <a:extLst>
              <a:ext uri="{FF2B5EF4-FFF2-40B4-BE49-F238E27FC236}">
                <a16:creationId xmlns:a16="http://schemas.microsoft.com/office/drawing/2014/main" id="{14D5073F-4B63-4480-8AE8-ADA71DDDFD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3830" y="5450193"/>
            <a:ext cx="1250692" cy="1250692"/>
          </a:xfrm>
          <a:prstGeom prst="rect">
            <a:avLst/>
          </a:prstGeom>
          <a:noFill/>
          <a:effectLst>
            <a:glow rad="25400">
              <a:schemeClr val="tx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40" name="Picture 92" descr="Figura Q-Fig Marvel: Capitana Marvel. Merchandising: GAME.es">
            <a:extLst>
              <a:ext uri="{FF2B5EF4-FFF2-40B4-BE49-F238E27FC236}">
                <a16:creationId xmlns:a16="http://schemas.microsoft.com/office/drawing/2014/main" id="{7CA2C581-4D10-43CF-B750-3615E84FEA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2082" y="3939563"/>
            <a:ext cx="1393106" cy="1393106"/>
          </a:xfrm>
          <a:prstGeom prst="rect">
            <a:avLst/>
          </a:prstGeom>
          <a:noFill/>
          <a:effectLst>
            <a:glow rad="25400">
              <a:schemeClr val="tx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42" name="Picture 94" descr="Download HD Blue Monster - 3d Monster Cartoon Transparent PNG ...">
            <a:extLst>
              <a:ext uri="{FF2B5EF4-FFF2-40B4-BE49-F238E27FC236}">
                <a16:creationId xmlns:a16="http://schemas.microsoft.com/office/drawing/2014/main" id="{01BBB1AB-FDA6-4445-B96A-DD87D08900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9575" y="913766"/>
            <a:ext cx="1035951" cy="1110774"/>
          </a:xfrm>
          <a:prstGeom prst="rect">
            <a:avLst/>
          </a:prstGeom>
          <a:noFill/>
          <a:effectLst>
            <a:glow rad="25400">
              <a:schemeClr val="tx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44" name="Picture 96" descr="Playmobil Venkman, dana y perros de gozer">
            <a:extLst>
              <a:ext uri="{FF2B5EF4-FFF2-40B4-BE49-F238E27FC236}">
                <a16:creationId xmlns:a16="http://schemas.microsoft.com/office/drawing/2014/main" id="{C089BFCF-54F5-469E-8EC5-E581036ABF3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96" t="-2333" r="61561" b="38964"/>
          <a:stretch/>
        </p:blipFill>
        <p:spPr bwMode="auto">
          <a:xfrm>
            <a:off x="7405222" y="5137538"/>
            <a:ext cx="828906" cy="1764524"/>
          </a:xfrm>
          <a:prstGeom prst="rect">
            <a:avLst/>
          </a:prstGeom>
          <a:noFill/>
          <a:effectLst>
            <a:glow rad="25400">
              <a:schemeClr val="tx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46" name="Picture 98">
            <a:extLst>
              <a:ext uri="{FF2B5EF4-FFF2-40B4-BE49-F238E27FC236}">
                <a16:creationId xmlns:a16="http://schemas.microsoft.com/office/drawing/2014/main" id="{6C7EEBCF-0FED-4F52-B586-10C12C1304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92" t="10293" r="57185" b="31597"/>
          <a:stretch/>
        </p:blipFill>
        <p:spPr bwMode="auto">
          <a:xfrm>
            <a:off x="6019323" y="5114475"/>
            <a:ext cx="1295424" cy="1743525"/>
          </a:xfrm>
          <a:prstGeom prst="rect">
            <a:avLst/>
          </a:prstGeom>
          <a:noFill/>
          <a:effectLst>
            <a:glow rad="25400">
              <a:schemeClr val="tx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" name="Picture 102" descr="RIP Tumba PNG transparente - StickPNG">
            <a:extLst>
              <a:ext uri="{FF2B5EF4-FFF2-40B4-BE49-F238E27FC236}">
                <a16:creationId xmlns:a16="http://schemas.microsoft.com/office/drawing/2014/main" id="{026BD595-7651-4CB2-BEF6-E22235EAB3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990" b="7129"/>
          <a:stretch/>
        </p:blipFill>
        <p:spPr bwMode="auto">
          <a:xfrm>
            <a:off x="9897459" y="5757908"/>
            <a:ext cx="843158" cy="991754"/>
          </a:xfrm>
          <a:prstGeom prst="rect">
            <a:avLst/>
          </a:prstGeom>
          <a:noFill/>
          <a:effectLst>
            <a:glow rad="25400">
              <a:schemeClr val="tx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224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24496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5C817670-F3A6-45A9-BC37-A1A63016C1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150" y="282785"/>
            <a:ext cx="2188654" cy="2908044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E0002F5D-7DB8-4DA3-9FBF-93EA44EAEB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21990" y="291663"/>
            <a:ext cx="2182557" cy="2908044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81AFAABD-047D-4483-A548-CCADCA0554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61733" y="291663"/>
            <a:ext cx="2188654" cy="2908044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C6E8B14F-4BBF-4A39-964B-78EFFE92AAF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07573" y="291663"/>
            <a:ext cx="2182557" cy="2908044"/>
          </a:xfrm>
          <a:prstGeom prst="rect">
            <a:avLst/>
          </a:prstGeom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id="{7FC027FD-B5D9-4CF4-AA1E-F3575D982FA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30084" y="291663"/>
            <a:ext cx="2182557" cy="2908044"/>
          </a:xfrm>
          <a:prstGeom prst="rect">
            <a:avLst/>
          </a:prstGeom>
        </p:spPr>
      </p:pic>
      <p:pic>
        <p:nvPicPr>
          <p:cNvPr id="23" name="Imagen 22">
            <a:extLst>
              <a:ext uri="{FF2B5EF4-FFF2-40B4-BE49-F238E27FC236}">
                <a16:creationId xmlns:a16="http://schemas.microsoft.com/office/drawing/2014/main" id="{A263AD82-CC53-4A56-826A-DCE4EC0BF74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6150" y="3436583"/>
            <a:ext cx="2188654" cy="2901948"/>
          </a:xfrm>
          <a:prstGeom prst="rect">
            <a:avLst/>
          </a:prstGeom>
        </p:spPr>
      </p:pic>
      <p:pic>
        <p:nvPicPr>
          <p:cNvPr id="25" name="Imagen 24">
            <a:extLst>
              <a:ext uri="{FF2B5EF4-FFF2-40B4-BE49-F238E27FC236}">
                <a16:creationId xmlns:a16="http://schemas.microsoft.com/office/drawing/2014/main" id="{261D98A9-5EB4-4389-A7AB-ADB7DF63BFC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13871" y="3436583"/>
            <a:ext cx="2182557" cy="2901948"/>
          </a:xfrm>
          <a:prstGeom prst="rect">
            <a:avLst/>
          </a:prstGeom>
        </p:spPr>
      </p:pic>
      <p:pic>
        <p:nvPicPr>
          <p:cNvPr id="27" name="Imagen 26">
            <a:extLst>
              <a:ext uri="{FF2B5EF4-FFF2-40B4-BE49-F238E27FC236}">
                <a16:creationId xmlns:a16="http://schemas.microsoft.com/office/drawing/2014/main" id="{D665A1EB-B327-433A-AA83-1BE4386FA89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945495" y="3414635"/>
            <a:ext cx="2188654" cy="2901948"/>
          </a:xfrm>
          <a:prstGeom prst="rect">
            <a:avLst/>
          </a:prstGeom>
        </p:spPr>
      </p:pic>
      <p:pic>
        <p:nvPicPr>
          <p:cNvPr id="29" name="Imagen 28">
            <a:extLst>
              <a:ext uri="{FF2B5EF4-FFF2-40B4-BE49-F238E27FC236}">
                <a16:creationId xmlns:a16="http://schemas.microsoft.com/office/drawing/2014/main" id="{7250299B-FA30-4F2F-B1DA-EE6300E77C8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277119" y="3414635"/>
            <a:ext cx="2182557" cy="2901948"/>
          </a:xfrm>
          <a:prstGeom prst="rect">
            <a:avLst/>
          </a:prstGeom>
        </p:spPr>
      </p:pic>
      <p:pic>
        <p:nvPicPr>
          <p:cNvPr id="31" name="Imagen 30">
            <a:extLst>
              <a:ext uri="{FF2B5EF4-FFF2-40B4-BE49-F238E27FC236}">
                <a16:creationId xmlns:a16="http://schemas.microsoft.com/office/drawing/2014/main" id="{B8427329-E43F-4F1A-BCDB-AF251C56E9B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630085" y="3414635"/>
            <a:ext cx="2182557" cy="2901948"/>
          </a:xfrm>
          <a:prstGeom prst="rect">
            <a:avLst/>
          </a:prstGeom>
        </p:spPr>
      </p:pic>
      <p:sp>
        <p:nvSpPr>
          <p:cNvPr id="2" name="Flecha: pentágono 1">
            <a:extLst>
              <a:ext uri="{FF2B5EF4-FFF2-40B4-BE49-F238E27FC236}">
                <a16:creationId xmlns:a16="http://schemas.microsoft.com/office/drawing/2014/main" id="{21A50595-6EA0-4BDB-B2CB-58BF7DF60F83}"/>
              </a:ext>
            </a:extLst>
          </p:cNvPr>
          <p:cNvSpPr/>
          <p:nvPr/>
        </p:nvSpPr>
        <p:spPr>
          <a:xfrm>
            <a:off x="0" y="6019800"/>
            <a:ext cx="4532270" cy="643020"/>
          </a:xfrm>
          <a:prstGeom prst="homePlat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18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CARTAS DIXIT</a:t>
            </a:r>
          </a:p>
        </p:txBody>
      </p:sp>
    </p:spTree>
    <p:extLst>
      <p:ext uri="{BB962C8B-B14F-4D97-AF65-F5344CB8AC3E}">
        <p14:creationId xmlns:p14="http://schemas.microsoft.com/office/powerpoint/2010/main" val="16143635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B13EFFDA-2312-40EF-8C17-69EC34BD1F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370" y="254741"/>
            <a:ext cx="2188654" cy="2908044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F9308A55-5D5A-4F93-991A-B662E5CB9E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46889" y="282785"/>
            <a:ext cx="2182557" cy="2908044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073A9D47-C3C6-4851-97F7-5969B06075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00311" y="282785"/>
            <a:ext cx="2188654" cy="2908044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CA1AB214-7FF0-4912-AB13-5FE30F7EE91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48426" y="268763"/>
            <a:ext cx="2182557" cy="2908044"/>
          </a:xfrm>
          <a:prstGeom prst="rect">
            <a:avLst/>
          </a:prstGeom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id="{AB58E4D2-0115-4612-A78A-C8BF38EFECD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29743" y="282785"/>
            <a:ext cx="2182557" cy="2908044"/>
          </a:xfrm>
          <a:prstGeom prst="rect">
            <a:avLst/>
          </a:prstGeom>
        </p:spPr>
      </p:pic>
      <p:pic>
        <p:nvPicPr>
          <p:cNvPr id="23" name="Imagen 22">
            <a:extLst>
              <a:ext uri="{FF2B5EF4-FFF2-40B4-BE49-F238E27FC236}">
                <a16:creationId xmlns:a16="http://schemas.microsoft.com/office/drawing/2014/main" id="{922A8E67-5483-43AA-A2AE-FBE6EB91702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7370" y="3436583"/>
            <a:ext cx="2188654" cy="2901948"/>
          </a:xfrm>
          <a:prstGeom prst="rect">
            <a:avLst/>
          </a:prstGeom>
        </p:spPr>
      </p:pic>
      <p:pic>
        <p:nvPicPr>
          <p:cNvPr id="25" name="Imagen 24">
            <a:extLst>
              <a:ext uri="{FF2B5EF4-FFF2-40B4-BE49-F238E27FC236}">
                <a16:creationId xmlns:a16="http://schemas.microsoft.com/office/drawing/2014/main" id="{BB8C5ED3-B878-487E-A031-9D1DEA4D567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25091" y="3436583"/>
            <a:ext cx="2182557" cy="2901948"/>
          </a:xfrm>
          <a:prstGeom prst="rect">
            <a:avLst/>
          </a:prstGeom>
        </p:spPr>
      </p:pic>
      <p:pic>
        <p:nvPicPr>
          <p:cNvPr id="27" name="Imagen 26">
            <a:extLst>
              <a:ext uri="{FF2B5EF4-FFF2-40B4-BE49-F238E27FC236}">
                <a16:creationId xmlns:a16="http://schemas.microsoft.com/office/drawing/2014/main" id="{6C614B0E-B9F2-4475-A3AD-70ED548A272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900311" y="3436583"/>
            <a:ext cx="2188654" cy="2901948"/>
          </a:xfrm>
          <a:prstGeom prst="rect">
            <a:avLst/>
          </a:prstGeom>
        </p:spPr>
      </p:pic>
      <p:pic>
        <p:nvPicPr>
          <p:cNvPr id="29" name="Imagen 28">
            <a:extLst>
              <a:ext uri="{FF2B5EF4-FFF2-40B4-BE49-F238E27FC236}">
                <a16:creationId xmlns:a16="http://schemas.microsoft.com/office/drawing/2014/main" id="{4CF813BB-198D-4175-8BA7-E4415A7D5B3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348426" y="3425609"/>
            <a:ext cx="2182557" cy="2901948"/>
          </a:xfrm>
          <a:prstGeom prst="rect">
            <a:avLst/>
          </a:prstGeom>
        </p:spPr>
      </p:pic>
      <p:pic>
        <p:nvPicPr>
          <p:cNvPr id="31" name="Imagen 30">
            <a:extLst>
              <a:ext uri="{FF2B5EF4-FFF2-40B4-BE49-F238E27FC236}">
                <a16:creationId xmlns:a16="http://schemas.microsoft.com/office/drawing/2014/main" id="{EB974350-AED3-4731-8CD1-E420D546EAA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729743" y="3436583"/>
            <a:ext cx="2182557" cy="2901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22669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DD458451-99F7-4948-BC96-8CD8783A86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155" y="282785"/>
            <a:ext cx="2188654" cy="2908044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DFC5C48B-6FA0-41CF-BAEE-3653D32EFC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24332" y="282785"/>
            <a:ext cx="2182557" cy="2908044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90109ADC-08F9-4780-8478-008CCFECEF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31412" y="282785"/>
            <a:ext cx="2188654" cy="2908044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DC51E13E-BFF5-49A5-9A87-C8A4D113295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01150" y="282785"/>
            <a:ext cx="2182557" cy="2908044"/>
          </a:xfrm>
          <a:prstGeom prst="rect">
            <a:avLst/>
          </a:prstGeom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id="{2E06D893-DF84-4509-A06D-F1C136BAF4F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64791" y="282785"/>
            <a:ext cx="2182557" cy="2908044"/>
          </a:xfrm>
          <a:prstGeom prst="rect">
            <a:avLst/>
          </a:prstGeom>
        </p:spPr>
      </p:pic>
      <p:pic>
        <p:nvPicPr>
          <p:cNvPr id="23" name="Imagen 22">
            <a:extLst>
              <a:ext uri="{FF2B5EF4-FFF2-40B4-BE49-F238E27FC236}">
                <a16:creationId xmlns:a16="http://schemas.microsoft.com/office/drawing/2014/main" id="{E0BDB79A-64F4-433C-9ADD-0409E1C45A8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501" y="3436583"/>
            <a:ext cx="2188654" cy="2901948"/>
          </a:xfrm>
          <a:prstGeom prst="rect">
            <a:avLst/>
          </a:prstGeom>
        </p:spPr>
      </p:pic>
      <p:pic>
        <p:nvPicPr>
          <p:cNvPr id="25" name="Imagen 24">
            <a:extLst>
              <a:ext uri="{FF2B5EF4-FFF2-40B4-BE49-F238E27FC236}">
                <a16:creationId xmlns:a16="http://schemas.microsoft.com/office/drawing/2014/main" id="{A671C467-8029-4D64-B071-63F7F343A71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58336" y="3436583"/>
            <a:ext cx="2182557" cy="2901948"/>
          </a:xfrm>
          <a:prstGeom prst="rect">
            <a:avLst/>
          </a:prstGeom>
        </p:spPr>
      </p:pic>
      <p:pic>
        <p:nvPicPr>
          <p:cNvPr id="27" name="Imagen 26">
            <a:extLst>
              <a:ext uri="{FF2B5EF4-FFF2-40B4-BE49-F238E27FC236}">
                <a16:creationId xmlns:a16="http://schemas.microsoft.com/office/drawing/2014/main" id="{E83E0D9C-32FA-4E0F-8E8E-71DB8E32735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931412" y="3414635"/>
            <a:ext cx="2188654" cy="2901948"/>
          </a:xfrm>
          <a:prstGeom prst="rect">
            <a:avLst/>
          </a:prstGeom>
        </p:spPr>
      </p:pic>
      <p:pic>
        <p:nvPicPr>
          <p:cNvPr id="29" name="Imagen 28">
            <a:extLst>
              <a:ext uri="{FF2B5EF4-FFF2-40B4-BE49-F238E27FC236}">
                <a16:creationId xmlns:a16="http://schemas.microsoft.com/office/drawing/2014/main" id="{82160E87-AE44-4878-8D15-AF3D9FDE05D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301150" y="3425609"/>
            <a:ext cx="2182557" cy="2901948"/>
          </a:xfrm>
          <a:prstGeom prst="rect">
            <a:avLst/>
          </a:prstGeom>
        </p:spPr>
      </p:pic>
      <p:pic>
        <p:nvPicPr>
          <p:cNvPr id="31" name="Imagen 30">
            <a:extLst>
              <a:ext uri="{FF2B5EF4-FFF2-40B4-BE49-F238E27FC236}">
                <a16:creationId xmlns:a16="http://schemas.microsoft.com/office/drawing/2014/main" id="{56B5DD9D-091F-44B9-89CE-2AD6F5EAAC9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664791" y="3436583"/>
            <a:ext cx="2182557" cy="2901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493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6FE6E9FE-6F7C-43FA-8D6E-88AE5F4660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155" y="282785"/>
            <a:ext cx="2188654" cy="2908044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182E486F-DE34-4720-9FA7-3D537BE869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46889" y="282785"/>
            <a:ext cx="2182557" cy="2908044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08C3EDCB-F71E-4E56-A6B2-FD27763F29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68296" y="276242"/>
            <a:ext cx="2188654" cy="2908044"/>
          </a:xfrm>
          <a:prstGeom prst="rect">
            <a:avLst/>
          </a:prstGeom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id="{7E5C0C52-A0CF-41BE-9CC8-A2E01757F72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95800" y="254741"/>
            <a:ext cx="2182557" cy="2908044"/>
          </a:xfrm>
          <a:prstGeom prst="rect">
            <a:avLst/>
          </a:prstGeom>
        </p:spPr>
      </p:pic>
      <p:pic>
        <p:nvPicPr>
          <p:cNvPr id="23" name="Imagen 22">
            <a:extLst>
              <a:ext uri="{FF2B5EF4-FFF2-40B4-BE49-F238E27FC236}">
                <a16:creationId xmlns:a16="http://schemas.microsoft.com/office/drawing/2014/main" id="{20AE556C-06A2-45C9-9F28-2CE86C2982F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17207" y="282785"/>
            <a:ext cx="2182557" cy="2908044"/>
          </a:xfrm>
          <a:prstGeom prst="rect">
            <a:avLst/>
          </a:prstGeom>
        </p:spPr>
      </p:pic>
      <p:pic>
        <p:nvPicPr>
          <p:cNvPr id="25" name="Imagen 24">
            <a:extLst>
              <a:ext uri="{FF2B5EF4-FFF2-40B4-BE49-F238E27FC236}">
                <a16:creationId xmlns:a16="http://schemas.microsoft.com/office/drawing/2014/main" id="{D1DD8291-1A84-46CF-9BA8-0D2953FB30D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1155" y="3414635"/>
            <a:ext cx="2188654" cy="2901948"/>
          </a:xfrm>
          <a:prstGeom prst="rect">
            <a:avLst/>
          </a:prstGeom>
        </p:spPr>
      </p:pic>
      <p:pic>
        <p:nvPicPr>
          <p:cNvPr id="27" name="Imagen 26">
            <a:extLst>
              <a:ext uri="{FF2B5EF4-FFF2-40B4-BE49-F238E27FC236}">
                <a16:creationId xmlns:a16="http://schemas.microsoft.com/office/drawing/2014/main" id="{C3D54276-E4A2-440D-929A-E9B6BCE03C2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25091" y="3414635"/>
            <a:ext cx="2182557" cy="2901948"/>
          </a:xfrm>
          <a:prstGeom prst="rect">
            <a:avLst/>
          </a:prstGeom>
        </p:spPr>
      </p:pic>
      <p:pic>
        <p:nvPicPr>
          <p:cNvPr id="29" name="Imagen 28">
            <a:extLst>
              <a:ext uri="{FF2B5EF4-FFF2-40B4-BE49-F238E27FC236}">
                <a16:creationId xmlns:a16="http://schemas.microsoft.com/office/drawing/2014/main" id="{E7E45DE1-13F8-4E42-AF73-2C944956FE6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932930" y="3436583"/>
            <a:ext cx="2188654" cy="2901948"/>
          </a:xfrm>
          <a:prstGeom prst="rect">
            <a:avLst/>
          </a:prstGeom>
        </p:spPr>
      </p:pic>
      <p:pic>
        <p:nvPicPr>
          <p:cNvPr id="31" name="Imagen 30">
            <a:extLst>
              <a:ext uri="{FF2B5EF4-FFF2-40B4-BE49-F238E27FC236}">
                <a16:creationId xmlns:a16="http://schemas.microsoft.com/office/drawing/2014/main" id="{0A66D425-7193-4E02-9843-C09D3F416AE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395799" y="3414635"/>
            <a:ext cx="2182557" cy="2901948"/>
          </a:xfrm>
          <a:prstGeom prst="rect">
            <a:avLst/>
          </a:prstGeom>
        </p:spPr>
      </p:pic>
      <p:pic>
        <p:nvPicPr>
          <p:cNvPr id="33" name="Imagen 32">
            <a:extLst>
              <a:ext uri="{FF2B5EF4-FFF2-40B4-BE49-F238E27FC236}">
                <a16:creationId xmlns:a16="http://schemas.microsoft.com/office/drawing/2014/main" id="{070712D3-667F-44E4-A7D7-4DE8B0F3DE7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809735" y="3436583"/>
            <a:ext cx="2182557" cy="2901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715791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167</TotalTime>
  <Words>26</Words>
  <Application>Microsoft Office PowerPoint</Application>
  <PresentationFormat>Panorámica</PresentationFormat>
  <Paragraphs>5</Paragraphs>
  <Slides>11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2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11</vt:i4>
      </vt:variant>
    </vt:vector>
  </HeadingPairs>
  <TitlesOfParts>
    <vt:vector size="14" baseType="lpstr">
      <vt:lpstr>Calibri</vt:lpstr>
      <vt:lpstr>Rockwell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Francisco Romero</dc:creator>
  <cp:lastModifiedBy>Francisco Romero</cp:lastModifiedBy>
  <cp:revision>33</cp:revision>
  <dcterms:created xsi:type="dcterms:W3CDTF">2020-04-28T20:19:32Z</dcterms:created>
  <dcterms:modified xsi:type="dcterms:W3CDTF">2022-05-12T15:00:08Z</dcterms:modified>
</cp:coreProperties>
</file>